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1"/>
          <p:cNvSpPr txBox="1"/>
          <p:nvPr/>
        </p:nvSpPr>
        <p:spPr>
          <a:xfrm>
            <a:off x="883920" y="1844675"/>
            <a:ext cx="7296785" cy="267765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中青年创新领军人才评审</a:t>
            </a:r>
            <a:r>
              <a:rPr lang="zh-CN" altLang="en-US" sz="4000" b="1" dirty="0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答辩</a:t>
            </a:r>
            <a:endParaRPr lang="en-US" altLang="x-none" sz="4000" b="1" dirty="0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algn="ctr"/>
            <a:endParaRPr lang="en-US" altLang="x-none" sz="4000" b="1" dirty="0" smtClean="0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algn="ctr"/>
            <a:endParaRPr lang="en-US" altLang="x-none" sz="4000" b="1" dirty="0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sz="2400" b="1" dirty="0">
                <a:latin typeface="楷体" panose="02010609060101010101" pitchFamily="1" charset="-122"/>
                <a:ea typeface="楷体" panose="02010609060101010101" pitchFamily="1" charset="-122"/>
              </a:rPr>
              <a:t> </a:t>
            </a:r>
            <a:r>
              <a:rPr lang="zh-CN" altLang="en-US" sz="3200" b="1" dirty="0">
                <a:latin typeface="楷体" panose="02010609060101010101" pitchFamily="1" charset="-122"/>
                <a:ea typeface="楷体" panose="02010609060101010101" pitchFamily="1" charset="-122"/>
              </a:rPr>
              <a:t>  申请人  ：</a:t>
            </a:r>
            <a:r>
              <a:rPr lang="en-US" altLang="zh-CN" sz="3200" b="1" dirty="0">
                <a:latin typeface="楷体" panose="02010609060101010101" pitchFamily="1" charset="-122"/>
                <a:ea typeface="楷体" panose="02010609060101010101" pitchFamily="1" charset="-122"/>
              </a:rPr>
              <a:t>XXX</a:t>
            </a:r>
            <a:r>
              <a:rPr lang="zh-CN" altLang="en-US" sz="3200" b="1" dirty="0">
                <a:latin typeface="楷体" panose="02010609060101010101" pitchFamily="1" charset="-122"/>
                <a:ea typeface="楷体" panose="02010609060101010101" pitchFamily="1" charset="-122"/>
              </a:rPr>
              <a:t> </a:t>
            </a:r>
            <a:endParaRPr lang="en-US" altLang="x-none" sz="3200" b="1" dirty="0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1191260" y="459105"/>
            <a:ext cx="6761480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363980" y="459105"/>
            <a:ext cx="7886700" cy="785495"/>
          </a:xfrm>
        </p:spPr>
        <p:txBody>
          <a:bodyPr vert="horz" wrap="square" lIns="0" tIns="45720" rIns="0" bIns="0" numCol="1" anchor="b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个人基本情况及业绩（近五年）</a:t>
            </a: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628650" y="1520825"/>
            <a:ext cx="9190990" cy="5037455"/>
          </a:xfrm>
        </p:spPr>
        <p:txBody>
          <a:bodyPr vert="horz" wrap="square" lIns="91440" tIns="45720" rIns="91440" bIns="45720" anchor="t">
            <a:normAutofit/>
          </a:bodyPr>
          <a:lstStyle/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r>
              <a:rPr altLang="zh-CN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毕业院校</a:t>
            </a:r>
            <a:r>
              <a:rPr 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：                           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最高学历：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职称：                                   年龄：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endParaRPr lang="en-US" altLang="zh-CN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人才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称号： 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2015</a:t>
            </a: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年天津市特聘教授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学术职务</a:t>
            </a: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：</a:t>
            </a:r>
            <a:r>
              <a:rPr lang="en-US" altLang="zh-CN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XXXX</a:t>
            </a: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主任委员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None/>
            </a:pP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1475105" y="459105"/>
            <a:ext cx="6194425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34060" y="814705"/>
            <a:ext cx="7886700" cy="785495"/>
          </a:xfrm>
        </p:spPr>
        <p:txBody>
          <a:bodyPr vert="horz" wrap="square" lIns="0" tIns="45720" rIns="0" bIns="0" numCol="1" anchor="b" anchorCtr="0" compatLnSpc="1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临床技能</a:t>
            </a:r>
            <a:b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（临床医技科室填写后并请删除括号内容）</a:t>
            </a: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628650" y="1520825"/>
            <a:ext cx="8400415" cy="4351655"/>
          </a:xfr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eaLnBrk="1" hangingPunct="1">
              <a:buClr>
                <a:srgbClr val="2E75B6"/>
              </a:buClr>
              <a:buFont typeface="Wingdings" panose="05000000000000000000" charset="0"/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掌握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临床技术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l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l" eaLnBrk="1" hangingPunct="1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主要研究方向，创新点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1652905" y="459105"/>
            <a:ext cx="5337810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15950" y="459105"/>
            <a:ext cx="7886700" cy="785495"/>
          </a:xfrm>
        </p:spPr>
        <p:txBody>
          <a:bodyPr vert="horz" wrap="square" lIns="0" tIns="45720" rIns="0" bIns="0" numCol="1" anchor="b" anchorCtr="0" compatLnSpc="1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科研方向</a:t>
            </a:r>
            <a:b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（研究科室</a:t>
            </a:r>
            <a:r>
              <a:rPr lang="zh-CN" altLang="en-US" sz="3600" b="1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+mn-ea"/>
              </a:rPr>
              <a:t>填写后并请删除括号内容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）</a:t>
            </a: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628650" y="1520825"/>
            <a:ext cx="8400415" cy="4351655"/>
          </a:xfr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eaLnBrk="1" hangingPunct="1">
              <a:buClr>
                <a:srgbClr val="2E75B6"/>
              </a:buClr>
              <a:buFont typeface="Wingdings" panose="05000000000000000000" charset="0"/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  <a:buClr>
                <a:srgbClr val="2E75B6"/>
              </a:buClr>
              <a:buFont typeface="Wingdings" panose="05000000000000000000" charset="0"/>
              <a:buChar char="l"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主要研究领域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l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CN" altLang="en-US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从事科研工作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984720" y="459105"/>
            <a:ext cx="6985591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/>
        </p:nvSpPr>
        <p:spPr>
          <a:xfrm>
            <a:off x="1107752" y="358332"/>
            <a:ext cx="5960745" cy="785495"/>
          </a:xfrm>
          <a:prstGeom prst="rect">
            <a:avLst/>
          </a:prstGeom>
        </p:spPr>
        <p:txBody>
          <a:bodyPr vert="horz" wrap="square" lIns="0" tIns="45720" rIns="0" bIns="0" numCol="1" rtlCol="0" anchor="b" anchorCtr="0" compatLnSpc="1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+mn-ea"/>
              </a:rPr>
              <a:t>承担科研项目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7200" y="2025650"/>
            <a:ext cx="8333740" cy="4627880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1. 2013.1-2015.12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国家自然科学基金青年项目 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经费</a:t>
            </a:r>
            <a:r>
              <a:rPr lang="en-US" altLang="zh-CN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XX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万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题目</a:t>
            </a:r>
            <a:r>
              <a:rPr lang="en-US" altLang="zh-CN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2. 2015.1-2017.12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国家自然科学基金面上项目 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XX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万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 </a:t>
            </a:r>
            <a:r>
              <a:rPr lang="en-US" altLang="zh-CN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“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题目</a:t>
            </a:r>
            <a:r>
              <a:rPr lang="en-US" altLang="zh-CN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”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.......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1831340" y="459105"/>
            <a:ext cx="5825383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/>
        </p:nvSpPr>
        <p:spPr>
          <a:xfrm>
            <a:off x="1958845" y="388306"/>
            <a:ext cx="5262245" cy="785495"/>
          </a:xfrm>
          <a:prstGeom prst="rect">
            <a:avLst/>
          </a:prstGeom>
        </p:spPr>
        <p:txBody>
          <a:bodyPr vert="horz" wrap="square" lIns="0" tIns="45720" rIns="0" bIns="0" numCol="1" rtlCol="0" anchor="b" anchorCtr="0" compatLnSpc="1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发表论文成果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6883" y="1656715"/>
            <a:ext cx="8229600" cy="4389438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近五年发表</a:t>
            </a:r>
            <a:r>
              <a:rPr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SCI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论文   篇（第一、共同第一或或通讯作者需标注）</a:t>
            </a:r>
            <a:endParaRPr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1. 201</a:t>
            </a:r>
            <a:r>
              <a:rPr 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Onco Targets Ther.9:1795-9.          IF= 2.272</a:t>
            </a:r>
            <a:endParaRPr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r>
              <a:rPr 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</a:t>
            </a:r>
            <a:r>
              <a:rPr 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论文题目</a:t>
            </a:r>
            <a:r>
              <a:rPr 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endParaRPr 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2. 201</a:t>
            </a:r>
            <a:r>
              <a:rPr 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Oncol Lett. 2015;9(5):2307-2312.   IF=1.554</a:t>
            </a:r>
            <a:endParaRPr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r>
              <a:rPr 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</a:t>
            </a:r>
            <a:r>
              <a:rPr 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论文题目</a:t>
            </a:r>
            <a:r>
              <a:rPr 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endParaRPr 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3.  </a:t>
            </a:r>
            <a:r>
              <a:rPr 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.........</a:t>
            </a:r>
            <a:endParaRPr 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6" name="组合 8"/>
          <p:cNvGrpSpPr/>
          <p:nvPr/>
        </p:nvGrpSpPr>
        <p:grpSpPr>
          <a:xfrm>
            <a:off x="5639753" y="3644583"/>
            <a:ext cx="3380422" cy="3125151"/>
            <a:chOff x="3255455" y="1284923"/>
            <a:chExt cx="3379744" cy="3125567"/>
          </a:xfrm>
        </p:grpSpPr>
        <p:pic>
          <p:nvPicPr>
            <p:cNvPr id="8206" name="Picture 9" descr="DSC_009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255455" y="1284923"/>
              <a:ext cx="1368425" cy="191770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7" name="Picture 10" descr="JBO_103_cover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82601" y="1709452"/>
              <a:ext cx="1655763" cy="180022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8" name="Picture 11" descr="medical_physics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1216" y="2274452"/>
              <a:ext cx="1368425" cy="17287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9" name="Picture 12" descr="nrl_06_high_res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79436" y="2610265"/>
              <a:ext cx="1655763" cy="1800225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872861" y="492156"/>
            <a:ext cx="6706732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/>
        </p:nvSpPr>
        <p:spPr>
          <a:xfrm>
            <a:off x="1036871" y="536223"/>
            <a:ext cx="6366464" cy="785495"/>
          </a:xfrm>
          <a:prstGeom prst="rect">
            <a:avLst/>
          </a:prstGeom>
        </p:spPr>
        <p:txBody>
          <a:bodyPr vert="horz" wrap="square" lIns="0" tIns="45720" rIns="0" bIns="0" numCol="1" rtlCol="0" anchor="b" anchorCtr="0" compatLnSpc="1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+mn-ea"/>
              </a:rPr>
              <a:t>工作思路及预期目标</a:t>
            </a:r>
            <a:r>
              <a:rPr lang="zh-CN" altLang="en-US" sz="3600" b="1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+mn-ea"/>
              </a:rPr>
              <a:t>（临床科室）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6883" y="1936115"/>
            <a:ext cx="8229600" cy="4389438"/>
          </a:xfrm>
        </p:spPr>
        <p:txBody>
          <a:bodyPr vert="horz" wrap="square" lIns="91440" tIns="45720" rIns="91440" bIns="45720" anchor="t"/>
          <a:lstStyle/>
          <a:p>
            <a:pPr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临床新技术创新点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或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科研主攻方向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加入团队预期贡献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工作计划重点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 3"/>
          <p:cNvSpPr>
            <a:spLocks noChangeArrowheads="1"/>
          </p:cNvSpPr>
          <p:nvPr/>
        </p:nvSpPr>
        <p:spPr bwMode="auto">
          <a:xfrm>
            <a:off x="1831340" y="459105"/>
            <a:ext cx="4994275" cy="8648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DEFF"/>
              </a:gs>
              <a:gs pos="35001">
                <a:srgbClr val="DAE7FF"/>
              </a:gs>
              <a:gs pos="100000">
                <a:srgbClr val="F0F5FF"/>
              </a:gs>
            </a:gsLst>
            <a:lin ang="5400000" scaled="1"/>
          </a:gradFill>
          <a:ln w="9525" cmpd="sng">
            <a:solidFill>
              <a:srgbClr val="ADBCD7"/>
            </a:solidFill>
            <a:rou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标题 3"/>
          <p:cNvSpPr>
            <a:spLocks noGrp="1"/>
          </p:cNvSpPr>
          <p:nvPr/>
        </p:nvSpPr>
        <p:spPr>
          <a:xfrm>
            <a:off x="2270760" y="459105"/>
            <a:ext cx="5038725" cy="785495"/>
          </a:xfrm>
          <a:prstGeom prst="rect">
            <a:avLst/>
          </a:prstGeom>
        </p:spPr>
        <p:txBody>
          <a:bodyPr vert="horz" wrap="square" lIns="0" tIns="45720" rIns="0" bIns="0" numCol="1" rtlCol="0" anchor="b" anchorCtr="0" compatLnSpc="1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隶书" panose="02010509060101010101" pitchFamily="49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+mn-ea"/>
              </a:rPr>
              <a:t>工作思路及预期目标（研究科室）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隶书" panose="02010509060101010101" pitchFamily="49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456883" y="1656715"/>
            <a:ext cx="8229600" cy="4389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科研主攻方向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加入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团队预期贡献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eaLnBrk="1" hangingPunct="1">
              <a:buClr>
                <a:srgbClr val="00B0F0"/>
              </a:buClr>
              <a:buFont typeface="Wingdings" panose="05000000000000000000" charset="0"/>
              <a:buNone/>
            </a:pP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工作计划重点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Clr>
                <a:srgbClr val="00B0F0"/>
              </a:buClr>
              <a:buFont typeface="Wingdings" panose="05000000000000000000" charset="0"/>
              <a:buChar char="l"/>
            </a:pP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buNone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73070" y="2834640"/>
            <a:ext cx="3897630" cy="11887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prstTxWarp prst="textPlain">
              <a:avLst/>
            </a:prstTxWarp>
            <a:spAutoFit/>
          </a:bodyPr>
          <a:lstStyle/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谢谢！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WPS 演示</Application>
  <PresentationFormat>全屏显示(4:3)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黑体</vt:lpstr>
      <vt:lpstr>楷体</vt:lpstr>
      <vt:lpstr>隶书</vt:lpstr>
      <vt:lpstr>Arial Unicode MS</vt:lpstr>
      <vt:lpstr>Wingdings</vt:lpstr>
      <vt:lpstr>华文楷体</vt:lpstr>
      <vt:lpstr>微软雅黑</vt:lpstr>
      <vt:lpstr>Calibri Light</vt:lpstr>
      <vt:lpstr>Calibri</vt:lpstr>
      <vt:lpstr>Office 主题</vt:lpstr>
      <vt:lpstr>PowerPoint 演示文稿</vt:lpstr>
      <vt:lpstr>个人基本情况及业绩（近五年）</vt:lpstr>
      <vt:lpstr>临床技能（临床医技科室）</vt:lpstr>
      <vt:lpstr>科研方向（研究科室）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张寅</dc:creator>
  <cp:lastModifiedBy>予</cp:lastModifiedBy>
  <cp:revision>16</cp:revision>
  <dcterms:created xsi:type="dcterms:W3CDTF">2016-09-08T03:00:00Z</dcterms:created>
  <dcterms:modified xsi:type="dcterms:W3CDTF">2018-08-24T07:26:01Z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  <property fmtid="{D5CDD505-2E9C-101B-9397-08002B2CF9AE}" pid="3" name="KSORubyTemplateID">
    <vt:lpwstr>8</vt:lpwstr>
  </property>
</Properties>
</file>